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5918" autoAdjust="0"/>
    <p:restoredTop sz="94648" autoAdjust="0"/>
  </p:normalViewPr>
  <p:slideViewPr>
    <p:cSldViewPr>
      <p:cViewPr varScale="1">
        <p:scale>
          <a:sx n="146" d="100"/>
          <a:sy n="146" d="100"/>
        </p:scale>
        <p:origin x="10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-294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Web: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971800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b="0" smtClean="0"/>
            </a:lvl1pPr>
          </a:lstStyle>
          <a:p>
            <a:r>
              <a:rPr lang="en-AU" dirty="0"/>
              <a:t>Click to edit subtitle style and/or authors and affiliations</a:t>
            </a:r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273175"/>
            <a:ext cx="7772400" cy="121972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AU" dirty="0"/>
              <a:t>Click to edit Master title style</a:t>
            </a:r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292080" y="117544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The BAJC Annual Conference 2024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Hunter Valley, New South Wales, Australia 26</a:t>
            </a:r>
            <a:r>
              <a:rPr lang="en-AU" sz="14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</a:t>
            </a: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 February 2024</a:t>
            </a: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083" y="4831788"/>
            <a:ext cx="7315834" cy="1109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lide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3" action="ppaction://hlinkfile"/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</Words>
  <Application>Microsoft Office PowerPoint</Application>
  <PresentationFormat>On-screen Show (4:3)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UQ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</dc:title>
  <dc:creator>Geoff Wang</dc:creator>
  <cp:lastModifiedBy>Geoff Wang</cp:lastModifiedBy>
  <cp:revision>24</cp:revision>
  <dcterms:created xsi:type="dcterms:W3CDTF">2012-11-14T10:36:46Z</dcterms:created>
  <dcterms:modified xsi:type="dcterms:W3CDTF">2023-08-15T01:55:02Z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382bf1-026c-423b-a2f3-9729d1fde3ca_Enabled">
    <vt:lpwstr>true</vt:lpwstr>
  </property>
  <property fmtid="{D5CDD505-2E9C-101B-9397-08002B2CF9AE}" pid="3" name="MSIP_Label_37382bf1-026c-423b-a2f3-9729d1fde3ca_SetDate">
    <vt:lpwstr>2022-03-04T02:46:23Z</vt:lpwstr>
  </property>
  <property fmtid="{D5CDD505-2E9C-101B-9397-08002B2CF9AE}" pid="4" name="MSIP_Label_37382bf1-026c-423b-a2f3-9729d1fde3ca_Method">
    <vt:lpwstr>Privileged</vt:lpwstr>
  </property>
  <property fmtid="{D5CDD505-2E9C-101B-9397-08002B2CF9AE}" pid="5" name="MSIP_Label_37382bf1-026c-423b-a2f3-9729d1fde3ca_Name">
    <vt:lpwstr>OFFICIAL - PUBLIC</vt:lpwstr>
  </property>
  <property fmtid="{D5CDD505-2E9C-101B-9397-08002B2CF9AE}" pid="6" name="MSIP_Label_37382bf1-026c-423b-a2f3-9729d1fde3ca_SiteId">
    <vt:lpwstr>b6e377cf-9db3-46cb-91a2-fad9605bb15c</vt:lpwstr>
  </property>
  <property fmtid="{D5CDD505-2E9C-101B-9397-08002B2CF9AE}" pid="7" name="MSIP_Label_37382bf1-026c-423b-a2f3-9729d1fde3ca_ActionId">
    <vt:lpwstr>298872ae-d43f-4b2a-86db-24aa7e629c13</vt:lpwstr>
  </property>
  <property fmtid="{D5CDD505-2E9C-101B-9397-08002B2CF9AE}" pid="8" name="MSIP_Label_37382bf1-026c-423b-a2f3-9729d1fde3ca_ContentBits">
    <vt:lpwstr>0</vt:lpwstr>
  </property>
</Properties>
</file>